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4813C-BE71-4D8F-A745-331D75D52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F64A0-0AB8-4B78-A77D-F7A3EAA34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84D7-C834-437B-A4FC-6AFCA81E9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3B9-367D-4E94-BFB4-5E240BFAF6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B2A62-868C-4A4E-AD2F-540ED36D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4F842-B735-4164-85D2-0C2860AC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464-FB13-4A82-9849-F2F3B824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0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F0CEB-CFBB-41E5-8340-C8997330B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CCAD1-5B8B-45CD-9F83-1F2AC012F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D8C2C-39ED-4BDB-B315-55B6B2935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3B9-367D-4E94-BFB4-5E240BFAF6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CD738-9642-4C2D-A3CC-47D27571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63197-CFB4-47DE-B4E0-B504D2A8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464-FB13-4A82-9849-F2F3B824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1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C0A0BC-F8E1-4FDC-9B8E-0FF471452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E03C1-5EA2-4564-9AE5-6CE395D7C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141C-F270-430A-AB3D-41A03B6F0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3B9-367D-4E94-BFB4-5E240BFAF6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15469-5FA6-4AB6-8730-BCB3AC22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42485-C415-42B3-A062-B5728F7B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464-FB13-4A82-9849-F2F3B824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4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78C7-8BC2-4CE7-827E-5D575BAB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DCE7-64D2-4202-8CA8-73AD7E7DC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339A7-F1E9-4702-A515-018BA1F9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3B9-367D-4E94-BFB4-5E240BFAF6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FCCB4-DEDA-47D7-9D94-A4B9DBDB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67E90-9DAF-4180-B89F-1D3063B6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464-FB13-4A82-9849-F2F3B824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FBC5-BCAD-4BC1-BEBE-323E70F1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94BDA-BA01-4902-9D84-1CBEED4F5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8B28-AC9B-4B13-BD0C-7A940D6E6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3B9-367D-4E94-BFB4-5E240BFAF6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9C274-65ED-4DBC-A6B6-E427909A0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44CCA-D66B-4CE9-845B-C9EA12D9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464-FB13-4A82-9849-F2F3B824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4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7EF52-1CD9-4398-9CF1-75FC809D2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99A72-8A88-4FA9-8FEF-27FE14EE3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DDE0D-5621-4899-86A5-21BB31585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8593A-27C3-4366-9D24-79E6508B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3B9-367D-4E94-BFB4-5E240BFAF6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4D77B-C46F-4266-BC7C-B8766EA6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331D1-6532-4778-AB2C-4FFE6DFA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464-FB13-4A82-9849-F2F3B824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BBA19-14AE-4DD5-BD51-A8325EFB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8697E-9795-4F35-AFFC-B33D9B44F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ED153-0B14-4B5B-80EB-FFA0B1C90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42B74D-5785-437D-8AB4-DB1FF7BC5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99BA1-FF61-42A8-87E4-86C15AAC5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DE8AA0-2292-4DB3-99CF-8BCD65235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3B9-367D-4E94-BFB4-5E240BFAF6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0643F-5F9F-4191-BA41-C8DC8F49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8DDB6F-FAC8-45E8-9367-99AA9478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464-FB13-4A82-9849-F2F3B824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3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EC0F7-D6E8-478B-9106-A730AEF1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D0ED2-B2CC-425A-8BC0-906758BC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3B9-367D-4E94-BFB4-5E240BFAF6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04299-3473-45F6-ABB1-C5295D3C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DB6F7-3072-4A5C-8817-8E28F2DE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464-FB13-4A82-9849-F2F3B824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3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B8CD25-82FD-4171-8708-BFF84ADB8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3B9-367D-4E94-BFB4-5E240BFAF6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306B2B-A1D3-435A-9533-8D3A2813D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40686-A26B-4750-A987-926DC402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464-FB13-4A82-9849-F2F3B824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9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78BB-4232-4229-A13C-494A34C3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7163E-9CF7-4EF2-8C4C-E24C9675F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451FD-C080-42CF-BF10-3FF0D4A40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EF027-79D7-4B80-A603-FDE91CC2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3B9-367D-4E94-BFB4-5E240BFAF6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CB210-04C5-48BB-AEBD-5F5B99A7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2D62C-3657-4612-9DA1-07D647C3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464-FB13-4A82-9849-F2F3B824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AD3B-4B05-4B59-A314-419532EF4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29F86-A288-4977-93CD-81BFA88D3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9A660-D02B-411E-B265-390B77997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56713-4F18-480B-A93B-61CF7241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3B9-367D-4E94-BFB4-5E240BFAF6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2ACF3-1701-451E-9D14-0031D432C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88B50-7001-4381-8F2E-10993AB6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464-FB13-4A82-9849-F2F3B824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86915-4743-4886-BE8D-02A1B3F89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12537-ECCF-4584-B999-AECC3A2EA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D0A72-A432-4620-AB52-4EE8A32B4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943B9-367D-4E94-BFB4-5E240BFAF6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C9FE3-80CF-4F12-83D5-4C3E5B3DD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27192-DCD0-432F-B565-7E56AD6FB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55464-FB13-4A82-9849-F2F3B824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5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CFCCA1-3E58-47D4-8855-741E40379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Spring + Summer Marketing for Gyms</a:t>
            </a:r>
            <a:br>
              <a:rPr lang="en-US" b="1" u="sng" dirty="0"/>
            </a:br>
            <a:r>
              <a:rPr lang="en-US" sz="2400" dirty="0"/>
              <a:t>by Dan Goodman</a:t>
            </a:r>
            <a:endParaRPr lang="en-US" b="1" u="sng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7B526C-3F5D-47A9-AFEA-0BB9FE9A5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40" y="2028984"/>
            <a:ext cx="5448312" cy="3534418"/>
          </a:xfrm>
        </p:spPr>
      </p:pic>
    </p:spTree>
    <p:extLst>
      <p:ext uri="{BB962C8B-B14F-4D97-AF65-F5344CB8AC3E}">
        <p14:creationId xmlns:p14="http://schemas.microsoft.com/office/powerpoint/2010/main" val="137152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6DB6-383D-4DC3-8486-F09BDEB3B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/>
              <a:t>75% of small businesses don’t make it 10 years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82BC2-08C4-4012-B0E0-39D7039F85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Reasons:</a:t>
            </a:r>
          </a:p>
          <a:p>
            <a:pPr marL="514350" indent="-514350">
              <a:buAutoNum type="arabicPeriod"/>
            </a:pPr>
            <a:r>
              <a:rPr lang="en-US" dirty="0"/>
              <a:t>Run out of cash</a:t>
            </a:r>
          </a:p>
          <a:p>
            <a:pPr marL="514350" indent="-514350">
              <a:buAutoNum type="arabicPeriod"/>
            </a:pPr>
            <a:r>
              <a:rPr lang="en-US" dirty="0"/>
              <a:t>Burn out</a:t>
            </a:r>
          </a:p>
          <a:p>
            <a:pPr marL="514350" indent="-514350">
              <a:buAutoNum type="arabicPeriod"/>
            </a:pPr>
            <a:r>
              <a:rPr lang="en-US" dirty="0"/>
              <a:t>No team development</a:t>
            </a:r>
          </a:p>
          <a:p>
            <a:pPr marL="514350" indent="-514350">
              <a:buAutoNum type="arabicPeriod"/>
            </a:pPr>
            <a:r>
              <a:rPr lang="en-US" dirty="0"/>
              <a:t>Don’t understand the client Lifecyle (Attrition)</a:t>
            </a:r>
          </a:p>
          <a:p>
            <a:pPr marL="514350" indent="-514350">
              <a:buAutoNum type="arabicPeriod"/>
            </a:pPr>
            <a:r>
              <a:rPr lang="en-US" b="1" dirty="0"/>
              <a:t>Inability to consistently market their product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59DFA99-2800-485E-8AF4-020C45E2E3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825625"/>
            <a:ext cx="4953000" cy="4292600"/>
          </a:xfrm>
        </p:spPr>
      </p:pic>
    </p:spTree>
    <p:extLst>
      <p:ext uri="{BB962C8B-B14F-4D97-AF65-F5344CB8AC3E}">
        <p14:creationId xmlns:p14="http://schemas.microsoft.com/office/powerpoint/2010/main" val="111983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5F0C9-4E0B-48C1-94EE-F6D2D817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The King of Consistency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437B4-D410-406F-B89B-931CBB8852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What’s on your calendar for marketing this week?</a:t>
            </a:r>
          </a:p>
          <a:p>
            <a:r>
              <a:rPr lang="en-US" dirty="0"/>
              <a:t>Marketing needs to feel like brushing your teeth.</a:t>
            </a:r>
          </a:p>
          <a:p>
            <a:r>
              <a:rPr lang="en-US" dirty="0"/>
              <a:t>Automatics win!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B02A57-C9D1-478F-9C8C-697BD034D0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181600" cy="3452829"/>
          </a:xfrm>
        </p:spPr>
      </p:pic>
    </p:spTree>
    <p:extLst>
      <p:ext uri="{BB962C8B-B14F-4D97-AF65-F5344CB8AC3E}">
        <p14:creationId xmlns:p14="http://schemas.microsoft.com/office/powerpoint/2010/main" val="273134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65CC-F0DE-40CE-BEFE-4A66BB13F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Before the “Initiatives”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273FC-B0D6-49D2-8050-A04FC88A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Do you have time on your weekly calendar to do marketing/sales?</a:t>
            </a:r>
          </a:p>
          <a:p>
            <a:pPr marL="514350" indent="-514350">
              <a:buAutoNum type="arabicPeriod"/>
            </a:pPr>
            <a:r>
              <a:rPr lang="en-US" dirty="0"/>
              <a:t>What are you committed to producing?</a:t>
            </a:r>
          </a:p>
          <a:p>
            <a:pPr marL="514350" indent="-514350">
              <a:buAutoNum type="arabicPeriod"/>
            </a:pPr>
            <a:r>
              <a:rPr lang="en-US" dirty="0"/>
              <a:t>Does your website suck?</a:t>
            </a:r>
          </a:p>
          <a:p>
            <a:pPr marL="514350" indent="-514350">
              <a:buAutoNum type="arabicPeriod"/>
            </a:pPr>
            <a:r>
              <a:rPr lang="en-US" dirty="0"/>
              <a:t>Have you tried any direct response opportunities? </a:t>
            </a:r>
          </a:p>
          <a:p>
            <a:pPr marL="0" indent="0">
              <a:buNone/>
            </a:pPr>
            <a:r>
              <a:rPr lang="en-US" sz="1800" dirty="0"/>
              <a:t>-   Nutrition seminar</a:t>
            </a:r>
          </a:p>
          <a:p>
            <a:pPr>
              <a:buFontTx/>
              <a:buChar char="-"/>
            </a:pPr>
            <a:r>
              <a:rPr lang="en-US" sz="1800" dirty="0"/>
              <a:t>Paid speed clinics </a:t>
            </a:r>
          </a:p>
          <a:p>
            <a:pPr>
              <a:buFontTx/>
              <a:buChar char="-"/>
            </a:pPr>
            <a:r>
              <a:rPr lang="en-US" sz="1800" dirty="0"/>
              <a:t>Additional opening at a certain time</a:t>
            </a:r>
          </a:p>
          <a:p>
            <a:pPr>
              <a:buFontTx/>
              <a:buChar char="-"/>
            </a:pPr>
            <a:r>
              <a:rPr lang="en-US" sz="1800" dirty="0"/>
              <a:t>New program </a:t>
            </a:r>
          </a:p>
          <a:p>
            <a:pPr>
              <a:buFontTx/>
              <a:buChar char="-"/>
            </a:pPr>
            <a:r>
              <a:rPr lang="en-US" sz="1800" dirty="0"/>
              <a:t>Asking people if they want to increase their training frequency</a:t>
            </a:r>
          </a:p>
          <a:p>
            <a:pPr marL="0" indent="0">
              <a:buNone/>
            </a:pPr>
            <a:r>
              <a:rPr lang="en-US" sz="1800" dirty="0"/>
              <a:t>- When was the last time you reached out to a client that is no longer training at your gym?</a:t>
            </a:r>
          </a:p>
        </p:txBody>
      </p:sp>
    </p:spTree>
    <p:extLst>
      <p:ext uri="{BB962C8B-B14F-4D97-AF65-F5344CB8AC3E}">
        <p14:creationId xmlns:p14="http://schemas.microsoft.com/office/powerpoint/2010/main" val="290124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74E0C-6FEF-4FC6-87CF-AB4E4272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Internal #1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2FCD5-6137-4F45-A877-C43D11561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7730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Summer Shred/Slim down for members - $99 </a:t>
            </a:r>
          </a:p>
          <a:p>
            <a:r>
              <a:rPr lang="en-US" dirty="0"/>
              <a:t>Athlete Printed Newsletters (Mailed to all current and former athletes w/QR code to free session)</a:t>
            </a:r>
          </a:p>
          <a:p>
            <a:r>
              <a:rPr lang="en-US" dirty="0"/>
              <a:t>Athlete Parent Appreciation </a:t>
            </a:r>
          </a:p>
          <a:p>
            <a:r>
              <a:rPr lang="en-US" dirty="0"/>
              <a:t>6wt increased frequency close outs!</a:t>
            </a:r>
          </a:p>
          <a:p>
            <a:r>
              <a:rPr lang="en-US" dirty="0"/>
              <a:t>Social proofing closing of 6wt!</a:t>
            </a:r>
          </a:p>
          <a:p>
            <a:r>
              <a:rPr lang="en-US" dirty="0"/>
              <a:t>Anchored bring a friends (Guest coach, yoga session, offsite workout)</a:t>
            </a:r>
          </a:p>
          <a:p>
            <a:r>
              <a:rPr lang="en-US" dirty="0"/>
              <a:t>Sale on winter products (Get it off the shelves!)</a:t>
            </a:r>
          </a:p>
          <a:p>
            <a:r>
              <a:rPr lang="en-US" dirty="0"/>
              <a:t>August attendance challenge</a:t>
            </a:r>
          </a:p>
          <a:p>
            <a:r>
              <a:rPr lang="en-US" dirty="0"/>
              <a:t>Google Review Campaign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A6A99B-5903-4612-983F-71C32EE029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82" y="1789847"/>
            <a:ext cx="4193021" cy="2780155"/>
          </a:xfrm>
        </p:spPr>
      </p:pic>
    </p:spTree>
    <p:extLst>
      <p:ext uri="{BB962C8B-B14F-4D97-AF65-F5344CB8AC3E}">
        <p14:creationId xmlns:p14="http://schemas.microsoft.com/office/powerpoint/2010/main" val="347503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65E1-0EEA-48C0-8533-DC6EE1A1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Referral #2 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9EAD2-8D6F-4B15-8413-4F967E9BF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Paid referral system</a:t>
            </a:r>
          </a:p>
          <a:p>
            <a:r>
              <a:rPr lang="en-US" dirty="0"/>
              <a:t>Paid google reviews (for a month)</a:t>
            </a:r>
          </a:p>
          <a:p>
            <a:r>
              <a:rPr lang="en-US" dirty="0"/>
              <a:t>Black card campaign </a:t>
            </a:r>
          </a:p>
          <a:p>
            <a:r>
              <a:rPr lang="en-US" dirty="0"/>
              <a:t>Reactivation campaigns </a:t>
            </a:r>
          </a:p>
          <a:p>
            <a:r>
              <a:rPr lang="en-US" dirty="0"/>
              <a:t>Client BBQ</a:t>
            </a:r>
          </a:p>
          <a:p>
            <a:r>
              <a:rPr lang="en-US" dirty="0"/>
              <a:t>Charity event (Strongman)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D8FC8A-A393-4A79-8D0E-20D889A5BC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484606" cy="3872785"/>
          </a:xfrm>
        </p:spPr>
      </p:pic>
    </p:spTree>
    <p:extLst>
      <p:ext uri="{BB962C8B-B14F-4D97-AF65-F5344CB8AC3E}">
        <p14:creationId xmlns:p14="http://schemas.microsoft.com/office/powerpoint/2010/main" val="103029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E3F48-378F-4CA6-B369-7BD9731E7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External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60E02-7848-4465-893D-4FDBBC325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166"/>
            <a:ext cx="10515600" cy="46657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Summer Shred/Slim down - $297</a:t>
            </a:r>
          </a:p>
          <a:p>
            <a:r>
              <a:rPr lang="en-US" dirty="0"/>
              <a:t>Athlete Open Enrollment</a:t>
            </a:r>
          </a:p>
          <a:p>
            <a:r>
              <a:rPr lang="en-US" dirty="0"/>
              <a:t>Athlete sports camp </a:t>
            </a:r>
          </a:p>
          <a:p>
            <a:r>
              <a:rPr lang="en-US" dirty="0"/>
              <a:t>Athlete Printed Newsletters (Mailed to all current and former athletes w/QR code to free session)</a:t>
            </a:r>
          </a:p>
          <a:p>
            <a:r>
              <a:rPr lang="en-US" dirty="0"/>
              <a:t>Running wellness initiative for Chamber of commerce (FREE)</a:t>
            </a:r>
          </a:p>
          <a:p>
            <a:r>
              <a:rPr lang="en-US" dirty="0"/>
              <a:t>Do a public speaking event (School, local podcast, write an article for the local paper) </a:t>
            </a:r>
          </a:p>
          <a:p>
            <a:r>
              <a:rPr lang="en-US" dirty="0"/>
              <a:t>6wt “Energy Usage” report. (Mailer to all active members/former clients)</a:t>
            </a:r>
          </a:p>
          <a:p>
            <a:r>
              <a:rPr lang="en-US" dirty="0"/>
              <a:t>Athlete scholarship – Done as sweepstakes </a:t>
            </a:r>
          </a:p>
          <a:p>
            <a:r>
              <a:rPr lang="en-US" dirty="0"/>
              <a:t>Nutrition book (Printed/E-Book)</a:t>
            </a:r>
          </a:p>
          <a:p>
            <a:r>
              <a:rPr lang="en-US" dirty="0"/>
              <a:t>Ad spend – (Only if you’re willing to spend $1000 per month minimum)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51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370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Spring + Summer Marketing for Gyms by Dan Goodman</vt:lpstr>
      <vt:lpstr>75% of small businesses don’t make it 10 years</vt:lpstr>
      <vt:lpstr>The King of Consistency </vt:lpstr>
      <vt:lpstr>Before the “Initiatives”</vt:lpstr>
      <vt:lpstr>Internal #1 </vt:lpstr>
      <vt:lpstr>Referral #2  </vt:lpstr>
      <vt:lpstr>External #3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+ Summer Marketing for Gyms by Dan Goodman</dc:title>
  <dc:creator>Dan Goodman</dc:creator>
  <cp:lastModifiedBy>Dan Goodman</cp:lastModifiedBy>
  <cp:revision>4</cp:revision>
  <dcterms:created xsi:type="dcterms:W3CDTF">2022-04-25T19:47:47Z</dcterms:created>
  <dcterms:modified xsi:type="dcterms:W3CDTF">2022-05-05T01:05:16Z</dcterms:modified>
</cp:coreProperties>
</file>