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57" r:id="rId5"/>
    <p:sldId id="261" r:id="rId6"/>
    <p:sldId id="259" r:id="rId7"/>
    <p:sldId id="260" r:id="rId8"/>
    <p:sldId id="264" r:id="rId9"/>
    <p:sldId id="263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6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EEEA8-4564-4645-80DD-E9F1A2C9C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5DFBA9-9D31-48C1-83CC-014E98F9BD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9597C-5CA6-4A11-8FF5-B344717CD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CEE1-161B-47E5-8F4A-5F4097E89B00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B94C3-7583-48A1-8DB7-B88F76D99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A670F-E6B1-4C86-ACEA-136C0E4C5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A7B4D-756C-4BF6-ADD1-98151B804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43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6B87-EDA8-4842-AF4E-83657A0A8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7BEFE-8908-4895-874D-CDFCB939DF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9BF82-3C76-4098-9288-B81E9983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CEE1-161B-47E5-8F4A-5F4097E89B00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511AD-AEA5-4C2C-A94A-795B83327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C72B6-3782-47EE-8E4E-817C77D76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A7B4D-756C-4BF6-ADD1-98151B804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65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C83BA1-B744-4D8D-A9A3-5D492C8A12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A4477A-7EC2-4E4B-B021-ED1538A9F8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5F8B7-F260-44A1-B893-A6A70234D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CEE1-161B-47E5-8F4A-5F4097E89B00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F0484-FE7E-4083-BF96-7F400405E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EB82E-5AE7-44A2-AB16-C8A9A20CD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A7B4D-756C-4BF6-ADD1-98151B804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77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CAA47-22A4-4792-8FE3-8B5F5F238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04A82-7D0E-4ADE-A9AD-FADF1595D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34BCA-3B53-4EF4-A11B-DB6426385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CEE1-161B-47E5-8F4A-5F4097E89B00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E7538-C465-4F5C-B08D-8975AEA6A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EBF9C-389A-4F12-A478-0798DEDC7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A7B4D-756C-4BF6-ADD1-98151B804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40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562C1-029F-4D29-8FFA-BDE6BC30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019B6-FA52-40B7-AFC5-1158F9452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B1300-7F32-4EA1-BF04-49E6F7A36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CEE1-161B-47E5-8F4A-5F4097E89B00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E2B71-0377-4A8E-B042-A1051AC8C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9C975-4A8B-4A10-96C2-6FC8A7A14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A7B4D-756C-4BF6-ADD1-98151B804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6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6AAFE-2665-4E4F-B312-CBD35BCD3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CEB68-2CE7-48BF-A1DC-11093BE4D7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E1C6E0-A336-4E6A-9EE2-9A9E46A6BF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46B7F-C9EB-4CD4-827C-62CC4E9F7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CEE1-161B-47E5-8F4A-5F4097E89B00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F040B-00B6-4CD3-8764-C4EB9C16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BC19F-A993-4B7A-B507-365B94AE4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A7B4D-756C-4BF6-ADD1-98151B804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10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472F6-7738-4D00-8F52-71B82EDCE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422A3-27BB-4EC3-8EB1-A43ED3285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4ABB0B-3DD8-4882-9979-434C5985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916F91-7F32-4D0A-B785-221E50E3F7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DC2846-69B5-4E3C-8170-3B8B3C730A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74C8B-9699-4E2D-8CF6-D81D96D68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CEE1-161B-47E5-8F4A-5F4097E89B00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7144BB-20E9-4D4C-A936-D6461FB5B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39CB54-5F0D-4BFE-AB12-700CC92FE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A7B4D-756C-4BF6-ADD1-98151B804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45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77E39-9E68-4FBC-9296-25710A065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3C44D4-E856-4A02-BE61-A8F88322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CEE1-161B-47E5-8F4A-5F4097E89B00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B3A06-6925-434A-B161-AC3D89D90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07446-A130-400C-AFD1-903A158CA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A7B4D-756C-4BF6-ADD1-98151B804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C949AF-0A8B-4F17-ABF5-3EFA85AD9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CEE1-161B-47E5-8F4A-5F4097E89B00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6CA15B-A1CF-4A0E-81A2-05501CECE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B4FB36-4B9D-447C-AAF7-EC309F549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A7B4D-756C-4BF6-ADD1-98151B804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10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5D2D2-46BB-492B-9E50-241A8802B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9D5FB-11C0-4156-92DF-AB831806C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512809-CC74-4B61-9F44-39B7EC40B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CBC51-8973-4A13-93E7-DF61BD01E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CEE1-161B-47E5-8F4A-5F4097E89B00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3F52-5C97-49B0-A41E-FD4FEC0D9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797818-021B-43F4-9DAD-3818E0DD5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A7B4D-756C-4BF6-ADD1-98151B804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42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45215-5D5C-441A-933E-C8E8FFBE2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33AC18-E882-4291-9F39-FFEFD03625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C0687-E6EF-460A-8D5C-B1FC6D239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15EC7-99F3-4C83-BBA5-57F25B5B9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CEE1-161B-47E5-8F4A-5F4097E89B00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988EF-C7A5-4140-BF05-9D931CEC0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0989C-E5A9-40AC-AD64-6A7D3620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A7B4D-756C-4BF6-ADD1-98151B804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31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41CEBB-6456-4BFB-882A-E06B8037F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575F06-2D40-4C87-94D8-8BC2D05AC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7D3A4-6ADB-406C-93D4-DBACFA7F10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ECEE1-161B-47E5-8F4A-5F4097E89B00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1929C-F5D0-4C58-886F-DE1E17199D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CCF79-299A-4421-8BA2-641F32437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A7B4D-756C-4BF6-ADD1-98151B804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F6BE64-23FD-4579-8CB6-B0F21BBF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Team &gt; Individual</a:t>
            </a:r>
            <a:br>
              <a:rPr lang="en-US" b="1" dirty="0"/>
            </a:br>
            <a:r>
              <a:rPr lang="en-US" sz="2400" b="1" dirty="0"/>
              <a:t>By Dan Goodman</a:t>
            </a: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85B15D-744C-44DE-A8C5-44EFB14B2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7721" y="2006191"/>
            <a:ext cx="4620310" cy="3184933"/>
          </a:xfrm>
        </p:spPr>
      </p:pic>
    </p:spTree>
    <p:extLst>
      <p:ext uri="{BB962C8B-B14F-4D97-AF65-F5344CB8AC3E}">
        <p14:creationId xmlns:p14="http://schemas.microsoft.com/office/powerpoint/2010/main" val="1166657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09260-8277-484A-BB1C-3C8F7683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Celebration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B608E-BA53-4D07-80EA-D15CAA1DA3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Recognition… All-American Effect.</a:t>
            </a:r>
          </a:p>
          <a:p>
            <a:r>
              <a:rPr lang="en-US" dirty="0"/>
              <a:t>Discretionary spend.</a:t>
            </a:r>
          </a:p>
          <a:p>
            <a:r>
              <a:rPr lang="en-US" dirty="0"/>
              <a:t>Quick hit wins.</a:t>
            </a:r>
          </a:p>
          <a:p>
            <a:r>
              <a:rPr lang="en-US" dirty="0"/>
              <a:t>Quarter end parties. </a:t>
            </a:r>
          </a:p>
          <a:p>
            <a:r>
              <a:rPr lang="en-US" dirty="0"/>
              <a:t>Company wide team days.</a:t>
            </a:r>
          </a:p>
          <a:p>
            <a:r>
              <a:rPr lang="en-US" dirty="0"/>
              <a:t>A bonus half day.</a:t>
            </a:r>
          </a:p>
          <a:p>
            <a:r>
              <a:rPr lang="en-US" dirty="0"/>
              <a:t>Don’t forget the snow day effect!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C29C0B-E3C7-45F5-B996-96D2FEE3F3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5" y="1754859"/>
            <a:ext cx="4724987" cy="4422104"/>
          </a:xfrm>
        </p:spPr>
      </p:pic>
    </p:spTree>
    <p:extLst>
      <p:ext uri="{BB962C8B-B14F-4D97-AF65-F5344CB8AC3E}">
        <p14:creationId xmlns:p14="http://schemas.microsoft.com/office/powerpoint/2010/main" val="1912628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6C8DC-9A32-4083-97F8-ACCA7EE5A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Now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E9D9B-909E-47DE-A11D-CAE5C1AC48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1. Filling your time with actionable team member coaching hours.</a:t>
            </a:r>
          </a:p>
          <a:p>
            <a:pPr marL="0" indent="0">
              <a:buNone/>
            </a:pPr>
            <a:r>
              <a:rPr lang="en-US" dirty="0"/>
              <a:t>2. Non-Negotiable leadership hours.</a:t>
            </a:r>
          </a:p>
          <a:p>
            <a:pPr marL="0" indent="0">
              <a:buNone/>
            </a:pPr>
            <a:r>
              <a:rPr lang="en-US" dirty="0"/>
              <a:t>3. Understanding </a:t>
            </a:r>
            <a:r>
              <a:rPr lang="en-US" b="1" dirty="0"/>
              <a:t>YOUR </a:t>
            </a:r>
            <a:r>
              <a:rPr lang="en-US" dirty="0"/>
              <a:t>role.</a:t>
            </a:r>
          </a:p>
          <a:p>
            <a:pPr marL="0" indent="0">
              <a:buNone/>
            </a:pPr>
            <a:r>
              <a:rPr lang="en-US" dirty="0"/>
              <a:t>Strategy, LMA, trains on time, glue, vision, big relationships.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If its memorable its repeatable for you </a:t>
            </a:r>
            <a:r>
              <a:rPr lang="en-US" b="1" dirty="0"/>
              <a:t>and the team.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FD01D7-7767-451D-85DD-C2322ECC77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428" y="1825625"/>
            <a:ext cx="4521372" cy="4351338"/>
          </a:xfrm>
        </p:spPr>
      </p:pic>
    </p:spTree>
    <p:extLst>
      <p:ext uri="{BB962C8B-B14F-4D97-AF65-F5344CB8AC3E}">
        <p14:creationId xmlns:p14="http://schemas.microsoft.com/office/powerpoint/2010/main" val="1064832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AAB4E2-3A6C-47F1-BFB8-15C9A3638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Questions?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626E4D7-15C9-4195-9C6B-FC08ED132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553943"/>
            <a:ext cx="5029200" cy="4938932"/>
          </a:xfrm>
        </p:spPr>
      </p:pic>
    </p:spTree>
    <p:extLst>
      <p:ext uri="{BB962C8B-B14F-4D97-AF65-F5344CB8AC3E}">
        <p14:creationId xmlns:p14="http://schemas.microsoft.com/office/powerpoint/2010/main" val="2683184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A106-6E07-446E-965F-631D21A1A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Why should you listen to 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16D08-F467-4BEE-85EB-85C65BEF61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5 team Members that have been of our crew for 5+ years.</a:t>
            </a:r>
          </a:p>
          <a:p>
            <a:r>
              <a:rPr lang="en-US" dirty="0"/>
              <a:t>3 team members that have been part of the crew for 10+ year’s.</a:t>
            </a:r>
          </a:p>
          <a:p>
            <a:r>
              <a:rPr lang="en-US" dirty="0"/>
              <a:t>Varsity House Gym has awarded two owners the sought after entrepreneurial dream of time and financial security. 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75AA41-FE88-47EE-B6A0-3CD7D4E224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7802" y="1825625"/>
            <a:ext cx="4370394" cy="4351338"/>
          </a:xfrm>
        </p:spPr>
      </p:pic>
    </p:spTree>
    <p:extLst>
      <p:ext uri="{BB962C8B-B14F-4D97-AF65-F5344CB8AC3E}">
        <p14:creationId xmlns:p14="http://schemas.microsoft.com/office/powerpoint/2010/main" val="2161273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3BFC1-19ED-4E70-B70B-8BB89C666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Two greatest business multipliers…</a:t>
            </a:r>
            <a:br>
              <a:rPr lang="en-US" b="1" dirty="0"/>
            </a:br>
            <a:r>
              <a:rPr lang="en-US" b="1" dirty="0"/>
              <a:t>Marketing &amp; 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CF875-7CE8-4CE8-94CA-DEECBA770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The best team member you have or ever had? If you’ve never had a team member what type of person or role would best help you grow right now?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How would your business change with another person like that?</a:t>
            </a:r>
          </a:p>
          <a:p>
            <a:pPr marL="0" indent="0">
              <a:buNone/>
            </a:pPr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783281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FB1FAEB-8178-4972-A39D-D57A2AC02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 algn="ctr"/>
            <a:br>
              <a:rPr lang="en-US" sz="1600" dirty="0"/>
            </a:br>
            <a:r>
              <a:rPr lang="en-US" sz="4000" b="1" dirty="0"/>
              <a:t>Driving culture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2BEF129-0D2C-4A03-87E6-F5F3364BEF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474747"/>
                </a:solidFill>
                <a:cs typeface="Arial" panose="020B0604020202020204" pitchFamily="34" charset="0"/>
              </a:rPr>
              <a:t>“</a:t>
            </a:r>
            <a:r>
              <a:rPr lang="en-US" sz="2800" i="1" dirty="0">
                <a:solidFill>
                  <a:srgbClr val="474747"/>
                </a:solidFill>
                <a:effectLst/>
                <a:cs typeface="Arial" panose="020B0604020202020204" pitchFamily="34" charset="0"/>
              </a:rPr>
              <a:t>When leaders fail to empower others, it is usually due to three main reasons: </a:t>
            </a:r>
            <a:br>
              <a:rPr lang="en-US" sz="2800" i="1" dirty="0">
                <a:solidFill>
                  <a:srgbClr val="474747"/>
                </a:solidFill>
                <a:effectLst/>
                <a:cs typeface="Arial" panose="020B0604020202020204" pitchFamily="34" charset="0"/>
              </a:rPr>
            </a:br>
            <a:br>
              <a:rPr lang="en-US" sz="2800" i="1" dirty="0">
                <a:solidFill>
                  <a:srgbClr val="474747"/>
                </a:solidFill>
                <a:effectLst/>
                <a:cs typeface="Arial" panose="020B0604020202020204" pitchFamily="34" charset="0"/>
              </a:rPr>
            </a:br>
            <a:r>
              <a:rPr lang="en-US" sz="2800" i="1" dirty="0">
                <a:solidFill>
                  <a:srgbClr val="474747"/>
                </a:solidFill>
                <a:effectLst/>
                <a:cs typeface="Arial" panose="020B0604020202020204" pitchFamily="34" charset="0"/>
              </a:rPr>
              <a:t>1. Desire for Job Security </a:t>
            </a:r>
            <a:br>
              <a:rPr lang="en-US" sz="2800" i="1" dirty="0">
                <a:solidFill>
                  <a:srgbClr val="474747"/>
                </a:solidFill>
                <a:effectLst/>
                <a:cs typeface="Arial" panose="020B0604020202020204" pitchFamily="34" charset="0"/>
              </a:rPr>
            </a:br>
            <a:r>
              <a:rPr lang="en-US" sz="2800" i="1" dirty="0">
                <a:solidFill>
                  <a:srgbClr val="474747"/>
                </a:solidFill>
                <a:effectLst/>
                <a:cs typeface="Arial" panose="020B0604020202020204" pitchFamily="34" charset="0"/>
              </a:rPr>
              <a:t>2. Resistance to Change </a:t>
            </a:r>
            <a:br>
              <a:rPr lang="en-US" sz="2800" i="1" dirty="0">
                <a:solidFill>
                  <a:srgbClr val="474747"/>
                </a:solidFill>
                <a:effectLst/>
                <a:cs typeface="Arial" panose="020B0604020202020204" pitchFamily="34" charset="0"/>
              </a:rPr>
            </a:br>
            <a:r>
              <a:rPr lang="en-US" sz="2800" i="1" dirty="0">
                <a:solidFill>
                  <a:srgbClr val="474747"/>
                </a:solidFill>
                <a:effectLst/>
                <a:cs typeface="Arial" panose="020B0604020202020204" pitchFamily="34" charset="0"/>
              </a:rPr>
              <a:t>3. Lack of Self-Worth." </a:t>
            </a:r>
            <a:br>
              <a:rPr lang="en-US" sz="2800" i="1" dirty="0">
                <a:solidFill>
                  <a:srgbClr val="474747"/>
                </a:solidFill>
                <a:effectLst/>
                <a:cs typeface="Arial" panose="020B0604020202020204" pitchFamily="34" charset="0"/>
              </a:rPr>
            </a:br>
            <a:br>
              <a:rPr lang="en-US" sz="2800" i="1" dirty="0">
                <a:solidFill>
                  <a:srgbClr val="474747"/>
                </a:solidFill>
                <a:effectLst/>
                <a:cs typeface="Arial" panose="020B0604020202020204" pitchFamily="34" charset="0"/>
              </a:rPr>
            </a:br>
            <a:r>
              <a:rPr lang="en-US" sz="2800" i="1" dirty="0">
                <a:solidFill>
                  <a:srgbClr val="474747"/>
                </a:solidFill>
                <a:effectLst/>
                <a:cs typeface="Arial" panose="020B0604020202020204" pitchFamily="34" charset="0"/>
              </a:rPr>
              <a:t>- John C. Maxwell</a:t>
            </a:r>
            <a:br>
              <a:rPr lang="en-US" sz="2800" dirty="0"/>
            </a:br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6542B9A8-7887-4907-8F82-9816144CED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074" y="1816100"/>
            <a:ext cx="4557802" cy="4351338"/>
          </a:xfrm>
        </p:spPr>
      </p:pic>
    </p:spTree>
    <p:extLst>
      <p:ext uri="{BB962C8B-B14F-4D97-AF65-F5344CB8AC3E}">
        <p14:creationId xmlns:p14="http://schemas.microsoft.com/office/powerpoint/2010/main" val="1937190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A2BF0-2AEC-44EA-9A2B-41246FC07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97025"/>
          </a:xfrm>
        </p:spPr>
        <p:txBody>
          <a:bodyPr/>
          <a:lstStyle/>
          <a:p>
            <a:pPr algn="ctr"/>
            <a:r>
              <a:rPr lang="en-US" b="1" i="1" dirty="0"/>
              <a:t>Systems run business – People run systems.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7CB7B-43F8-46EB-B625-C4DDB588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52649"/>
            <a:ext cx="5181600" cy="4024313"/>
          </a:xfrm>
        </p:spPr>
        <p:txBody>
          <a:bodyPr>
            <a:normAutofit/>
          </a:bodyPr>
          <a:lstStyle/>
          <a:p>
            <a:r>
              <a:rPr lang="en-US" dirty="0"/>
              <a:t>You will have people move on. </a:t>
            </a:r>
          </a:p>
          <a:p>
            <a:r>
              <a:rPr lang="en-US" dirty="0"/>
              <a:t>You will have to fire people.</a:t>
            </a:r>
          </a:p>
          <a:p>
            <a:r>
              <a:rPr lang="en-US" dirty="0"/>
              <a:t>You will not be liked by all. </a:t>
            </a:r>
          </a:p>
          <a:p>
            <a:r>
              <a:rPr lang="en-US" dirty="0"/>
              <a:t>Leverage can only be gained with systems.</a:t>
            </a:r>
          </a:p>
          <a:p>
            <a:r>
              <a:rPr lang="en-US" dirty="0"/>
              <a:t>These lectures are useless if no action is taken.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58144D-C3DB-42B3-8B68-23542C8572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52649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592224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64E5-4834-43CE-A077-829165A0E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C.R.O.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Chief – Reminding – Officer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B984BD-FF30-4D24-93AE-6E8AAF9C33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/>
              <a:t>4 Pillars of Success:</a:t>
            </a:r>
          </a:p>
          <a:p>
            <a:pPr marL="514350" indent="-514350">
              <a:buAutoNum type="arabicPeriod"/>
            </a:pPr>
            <a:r>
              <a:rPr lang="en-US" dirty="0"/>
              <a:t>GSFC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Career Trajectory </a:t>
            </a:r>
          </a:p>
          <a:p>
            <a:pPr marL="514350" indent="-514350">
              <a:buAutoNum type="arabicPeriod"/>
            </a:pPr>
            <a:r>
              <a:rPr lang="en-US" dirty="0"/>
              <a:t>Empathy </a:t>
            </a:r>
          </a:p>
          <a:p>
            <a:pPr marL="514350" indent="-514350">
              <a:buAutoNum type="arabicPeriod"/>
            </a:pPr>
            <a:r>
              <a:rPr lang="en-US" dirty="0"/>
              <a:t>Celebration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F532DE6-4E06-414F-8227-1A226B2AD2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391" y="1825625"/>
            <a:ext cx="5915259" cy="3589602"/>
          </a:xfrm>
        </p:spPr>
      </p:pic>
    </p:spTree>
    <p:extLst>
      <p:ext uri="{BB962C8B-B14F-4D97-AF65-F5344CB8AC3E}">
        <p14:creationId xmlns:p14="http://schemas.microsoft.com/office/powerpoint/2010/main" val="514539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2BBE0-1CBC-4848-98D0-27AAF2CCE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Give a Shit Factor of Concentration (GSFC)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B3AAC-6DED-43A8-8826-214DC01870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You have to CARE!</a:t>
            </a:r>
          </a:p>
          <a:p>
            <a:r>
              <a:rPr lang="en-US" dirty="0"/>
              <a:t>Team members are your NUMBER 1 clients. </a:t>
            </a:r>
          </a:p>
          <a:p>
            <a:r>
              <a:rPr lang="en-US" dirty="0"/>
              <a:t>There is no greater return on investment.  </a:t>
            </a:r>
          </a:p>
          <a:p>
            <a:r>
              <a:rPr lang="en-US" dirty="0"/>
              <a:t>Be the Coach that you wish you had. </a:t>
            </a:r>
          </a:p>
          <a:p>
            <a:r>
              <a:rPr lang="en-US" dirty="0"/>
              <a:t>It’s easy to care when you have systems to remove the noise…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165EA6-7383-405B-A14F-C1360C002B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0" y="1690688"/>
            <a:ext cx="3219450" cy="4281869"/>
          </a:xfrm>
        </p:spPr>
      </p:pic>
    </p:spTree>
    <p:extLst>
      <p:ext uri="{BB962C8B-B14F-4D97-AF65-F5344CB8AC3E}">
        <p14:creationId xmlns:p14="http://schemas.microsoft.com/office/powerpoint/2010/main" val="2617108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76AE-133D-4993-8B4D-E27677B18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Career Trajectory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6353E-42A5-4ECE-945F-B676888E3F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Good communication = good business.</a:t>
            </a:r>
          </a:p>
          <a:p>
            <a:r>
              <a:rPr lang="en-US" dirty="0"/>
              <a:t>Well documented company vision &amp; values.</a:t>
            </a:r>
          </a:p>
          <a:p>
            <a:r>
              <a:rPr lang="en-US" dirty="0"/>
              <a:t>Depth chart. </a:t>
            </a:r>
          </a:p>
          <a:p>
            <a:r>
              <a:rPr lang="en-US" dirty="0"/>
              <a:t>$500 continued education stipend.</a:t>
            </a:r>
          </a:p>
          <a:p>
            <a:r>
              <a:rPr lang="en-US" dirty="0"/>
              <a:t>KRA’s + KPI’s (Less Assumption).</a:t>
            </a:r>
          </a:p>
          <a:p>
            <a:r>
              <a:rPr lang="en-US" dirty="0"/>
              <a:t>401k/PTO/Health Benefits</a:t>
            </a:r>
          </a:p>
          <a:p>
            <a:r>
              <a:rPr lang="en-US" dirty="0"/>
              <a:t>Team members crave </a:t>
            </a:r>
            <a:r>
              <a:rPr lang="en-US" b="1" dirty="0"/>
              <a:t>consistency and security!  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047ECB-3E55-42AD-A46E-66526873E5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918120"/>
            <a:ext cx="5876923" cy="3995317"/>
          </a:xfrm>
        </p:spPr>
      </p:pic>
    </p:spTree>
    <p:extLst>
      <p:ext uri="{BB962C8B-B14F-4D97-AF65-F5344CB8AC3E}">
        <p14:creationId xmlns:p14="http://schemas.microsoft.com/office/powerpoint/2010/main" val="3190479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17F24-D349-4DAA-943B-F997CE8B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Empathy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9045A-2ECA-41A0-B4C1-9EA67D4D2D1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Shit Happens – hedge these situations…</a:t>
            </a:r>
          </a:p>
          <a:p>
            <a:r>
              <a:rPr lang="en-US" dirty="0"/>
              <a:t>PTO. </a:t>
            </a:r>
          </a:p>
          <a:p>
            <a:r>
              <a:rPr lang="en-US" dirty="0"/>
              <a:t>Flexible scheduling.</a:t>
            </a:r>
          </a:p>
          <a:p>
            <a:r>
              <a:rPr lang="en-US" dirty="0"/>
              <a:t>Communication Channels. </a:t>
            </a:r>
          </a:p>
          <a:p>
            <a:r>
              <a:rPr lang="en-US" dirty="0"/>
              <a:t>Schedule Education days.</a:t>
            </a:r>
          </a:p>
          <a:p>
            <a:r>
              <a:rPr lang="en-US" dirty="0"/>
              <a:t>Anchored advisory meetings, coaches meetings and town halls. </a:t>
            </a:r>
          </a:p>
          <a:p>
            <a:r>
              <a:rPr lang="en-US" dirty="0"/>
              <a:t>Listen.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D67168-7788-4BDC-A249-9DA03FB4F9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7450" y="1931194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4289504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9458</TotalTime>
  <Words>450</Words>
  <Application>Microsoft Office PowerPoint</Application>
  <PresentationFormat>Widescreen</PresentationFormat>
  <Paragraphs>63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Team &gt; Individual By Dan Goodman</vt:lpstr>
      <vt:lpstr>Why should you listen to me?</vt:lpstr>
      <vt:lpstr>Two greatest business multipliers… Marketing &amp; Leadership</vt:lpstr>
      <vt:lpstr> Driving culture</vt:lpstr>
      <vt:lpstr>Systems run business – People run systems.</vt:lpstr>
      <vt:lpstr>C.R.O. Chief – Reminding – Officer </vt:lpstr>
      <vt:lpstr>Give a Shit Factor of Concentration (GSFC)</vt:lpstr>
      <vt:lpstr>Career Trajectory</vt:lpstr>
      <vt:lpstr>Empathy</vt:lpstr>
      <vt:lpstr>Celebration </vt:lpstr>
      <vt:lpstr>Now what?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&gt; Individual By Dan Goodman</dc:title>
  <dc:creator>Dan Goodman</dc:creator>
  <cp:lastModifiedBy>Dan Goodman</cp:lastModifiedBy>
  <cp:revision>20</cp:revision>
  <dcterms:created xsi:type="dcterms:W3CDTF">2021-06-23T12:31:54Z</dcterms:created>
  <dcterms:modified xsi:type="dcterms:W3CDTF">2021-06-30T17:25:01Z</dcterms:modified>
</cp:coreProperties>
</file>